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9" r:id="rId4"/>
    <p:sldId id="263" r:id="rId5"/>
    <p:sldId id="264" r:id="rId6"/>
    <p:sldId id="258" r:id="rId7"/>
    <p:sldId id="265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8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Бабаенко" userId="a13e7f4f77e30fd0" providerId="LiveId" clId="{BE93F731-9681-4FD7-8846-EEAB562C79C0}"/>
    <pc:docChg chg="undo redo custSel addSld modSld sldOrd">
      <pc:chgData name="Ольга Бабаенко" userId="a13e7f4f77e30fd0" providerId="LiveId" clId="{BE93F731-9681-4FD7-8846-EEAB562C79C0}" dt="2021-12-12T08:52:07.138" v="2661" actId="1076"/>
      <pc:docMkLst>
        <pc:docMk/>
      </pc:docMkLst>
      <pc:sldChg chg="modSp mod">
        <pc:chgData name="Ольга Бабаенко" userId="a13e7f4f77e30fd0" providerId="LiveId" clId="{BE93F731-9681-4FD7-8846-EEAB562C79C0}" dt="2021-12-02T14:50:08.615" v="53" actId="114"/>
        <pc:sldMkLst>
          <pc:docMk/>
          <pc:sldMk cId="363920370" sldId="256"/>
        </pc:sldMkLst>
        <pc:spChg chg="mod">
          <ac:chgData name="Ольга Бабаенко" userId="a13e7f4f77e30fd0" providerId="LiveId" clId="{BE93F731-9681-4FD7-8846-EEAB562C79C0}" dt="2021-12-02T14:50:08.615" v="53" actId="114"/>
          <ac:spMkLst>
            <pc:docMk/>
            <pc:sldMk cId="363920370" sldId="256"/>
            <ac:spMk id="2" creationId="{00000000-0000-0000-0000-000000000000}"/>
          </ac:spMkLst>
        </pc:spChg>
        <pc:spChg chg="mod">
          <ac:chgData name="Ольга Бабаенко" userId="a13e7f4f77e30fd0" providerId="LiveId" clId="{BE93F731-9681-4FD7-8846-EEAB562C79C0}" dt="2021-12-02T14:49:06.525" v="38" actId="114"/>
          <ac:spMkLst>
            <pc:docMk/>
            <pc:sldMk cId="363920370" sldId="256"/>
            <ac:spMk id="3" creationId="{00000000-0000-0000-0000-000000000000}"/>
          </ac:spMkLst>
        </pc:spChg>
      </pc:sldChg>
      <pc:sldChg chg="addSp modSp mod">
        <pc:chgData name="Ольга Бабаенко" userId="a13e7f4f77e30fd0" providerId="LiveId" clId="{BE93F731-9681-4FD7-8846-EEAB562C79C0}" dt="2021-12-09T15:46:33.723" v="1764" actId="20577"/>
        <pc:sldMkLst>
          <pc:docMk/>
          <pc:sldMk cId="4103309497" sldId="257"/>
        </pc:sldMkLst>
        <pc:spChg chg="mod">
          <ac:chgData name="Ольга Бабаенко" userId="a13e7f4f77e30fd0" providerId="LiveId" clId="{BE93F731-9681-4FD7-8846-EEAB562C79C0}" dt="2021-12-09T15:44:27.909" v="1648" actId="1076"/>
          <ac:spMkLst>
            <pc:docMk/>
            <pc:sldMk cId="4103309497" sldId="257"/>
            <ac:spMk id="2" creationId="{00000000-0000-0000-0000-000000000000}"/>
          </ac:spMkLst>
        </pc:spChg>
        <pc:spChg chg="mod">
          <ac:chgData name="Ольга Бабаенко" userId="a13e7f4f77e30fd0" providerId="LiveId" clId="{BE93F731-9681-4FD7-8846-EEAB562C79C0}" dt="2021-12-02T14:55:06.248" v="73" actId="20577"/>
          <ac:spMkLst>
            <pc:docMk/>
            <pc:sldMk cId="4103309497" sldId="257"/>
            <ac:spMk id="3" creationId="{00000000-0000-0000-0000-000000000000}"/>
          </ac:spMkLst>
        </pc:spChg>
        <pc:spChg chg="add mod">
          <ac:chgData name="Ольга Бабаенко" userId="a13e7f4f77e30fd0" providerId="LiveId" clId="{BE93F731-9681-4FD7-8846-EEAB562C79C0}" dt="2021-12-09T15:46:33.723" v="1764" actId="20577"/>
          <ac:spMkLst>
            <pc:docMk/>
            <pc:sldMk cId="4103309497" sldId="257"/>
            <ac:spMk id="5" creationId="{86043B4C-B2C2-485A-9482-C853EE82C906}"/>
          </ac:spMkLst>
        </pc:spChg>
      </pc:sldChg>
      <pc:sldChg chg="addSp delSp modSp mod">
        <pc:chgData name="Ольга Бабаенко" userId="a13e7f4f77e30fd0" providerId="LiveId" clId="{BE93F731-9681-4FD7-8846-EEAB562C79C0}" dt="2021-12-09T14:16:39.233" v="1171" actId="14100"/>
        <pc:sldMkLst>
          <pc:docMk/>
          <pc:sldMk cId="4170783713" sldId="258"/>
        </pc:sldMkLst>
        <pc:spChg chg="add del mod">
          <ac:chgData name="Ольга Бабаенко" userId="a13e7f4f77e30fd0" providerId="LiveId" clId="{BE93F731-9681-4FD7-8846-EEAB562C79C0}" dt="2021-12-09T13:36:58.358" v="802"/>
          <ac:spMkLst>
            <pc:docMk/>
            <pc:sldMk cId="4170783713" sldId="258"/>
            <ac:spMk id="2" creationId="{158743E6-FFCC-484F-981A-643FE4DFB2F9}"/>
          </ac:spMkLst>
        </pc:spChg>
        <pc:spChg chg="add del mod">
          <ac:chgData name="Ольга Бабаенко" userId="a13e7f4f77e30fd0" providerId="LiveId" clId="{BE93F731-9681-4FD7-8846-EEAB562C79C0}" dt="2021-12-09T13:37:08.922" v="803"/>
          <ac:spMkLst>
            <pc:docMk/>
            <pc:sldMk cId="4170783713" sldId="258"/>
            <ac:spMk id="3" creationId="{2F4942DF-E7FE-4AEB-8AFD-A9974D7ED154}"/>
          </ac:spMkLst>
        </pc:spChg>
        <pc:spChg chg="mod">
          <ac:chgData name="Ольга Бабаенко" userId="a13e7f4f77e30fd0" providerId="LiveId" clId="{BE93F731-9681-4FD7-8846-EEAB562C79C0}" dt="2021-12-09T14:16:39.233" v="1171" actId="14100"/>
          <ac:spMkLst>
            <pc:docMk/>
            <pc:sldMk cId="4170783713" sldId="258"/>
            <ac:spMk id="4" creationId="{00000000-0000-0000-0000-000000000000}"/>
          </ac:spMkLst>
        </pc:spChg>
        <pc:spChg chg="del mod">
          <ac:chgData name="Ольга Бабаенко" userId="a13e7f4f77e30fd0" providerId="LiveId" clId="{BE93F731-9681-4FD7-8846-EEAB562C79C0}" dt="2021-12-09T13:37:23.388" v="809" actId="478"/>
          <ac:spMkLst>
            <pc:docMk/>
            <pc:sldMk cId="4170783713" sldId="258"/>
            <ac:spMk id="5" creationId="{00000000-0000-0000-0000-000000000000}"/>
          </ac:spMkLst>
        </pc:spChg>
        <pc:spChg chg="del mod">
          <ac:chgData name="Ольга Бабаенко" userId="a13e7f4f77e30fd0" providerId="LiveId" clId="{BE93F731-9681-4FD7-8846-EEAB562C79C0}" dt="2021-12-09T13:35:56.795" v="794"/>
          <ac:spMkLst>
            <pc:docMk/>
            <pc:sldMk cId="4170783713" sldId="258"/>
            <ac:spMk id="6" creationId="{00000000-0000-0000-0000-000000000000}"/>
          </ac:spMkLst>
        </pc:spChg>
        <pc:spChg chg="del mod">
          <ac:chgData name="Ольга Бабаенко" userId="a13e7f4f77e30fd0" providerId="LiveId" clId="{BE93F731-9681-4FD7-8846-EEAB562C79C0}" dt="2021-12-09T13:37:19.556" v="807" actId="478"/>
          <ac:spMkLst>
            <pc:docMk/>
            <pc:sldMk cId="4170783713" sldId="258"/>
            <ac:spMk id="7" creationId="{00000000-0000-0000-0000-000000000000}"/>
          </ac:spMkLst>
        </pc:spChg>
        <pc:spChg chg="del mod">
          <ac:chgData name="Ольга Бабаенко" userId="a13e7f4f77e30fd0" providerId="LiveId" clId="{BE93F731-9681-4FD7-8846-EEAB562C79C0}" dt="2021-12-09T13:36:54.690" v="801"/>
          <ac:spMkLst>
            <pc:docMk/>
            <pc:sldMk cId="4170783713" sldId="258"/>
            <ac:spMk id="8" creationId="{00000000-0000-0000-0000-000000000000}"/>
          </ac:spMkLst>
        </pc:spChg>
        <pc:spChg chg="add del mod">
          <ac:chgData name="Ольга Бабаенко" userId="a13e7f4f77e30fd0" providerId="LiveId" clId="{BE93F731-9681-4FD7-8846-EEAB562C79C0}" dt="2021-12-09T13:37:21.437" v="808" actId="478"/>
          <ac:spMkLst>
            <pc:docMk/>
            <pc:sldMk cId="4170783713" sldId="258"/>
            <ac:spMk id="9" creationId="{BA090CA5-1843-43F4-80DE-74A3D963C93E}"/>
          </ac:spMkLst>
        </pc:spChg>
        <pc:spChg chg="add del mod">
          <ac:chgData name="Ольга Бабаенко" userId="a13e7f4f77e30fd0" providerId="LiveId" clId="{BE93F731-9681-4FD7-8846-EEAB562C79C0}" dt="2021-12-09T13:37:16.585" v="806" actId="478"/>
          <ac:spMkLst>
            <pc:docMk/>
            <pc:sldMk cId="4170783713" sldId="258"/>
            <ac:spMk id="10" creationId="{BDB2B367-CA67-43CA-96F3-7FD53273BE99}"/>
          </ac:spMkLst>
        </pc:spChg>
        <pc:spChg chg="add del">
          <ac:chgData name="Ольга Бабаенко" userId="a13e7f4f77e30fd0" providerId="LiveId" clId="{BE93F731-9681-4FD7-8846-EEAB562C79C0}" dt="2021-12-09T13:52:16.766" v="958" actId="478"/>
          <ac:spMkLst>
            <pc:docMk/>
            <pc:sldMk cId="4170783713" sldId="258"/>
            <ac:spMk id="11" creationId="{DC754842-3229-472A-8D38-A60C5AB0A1A1}"/>
          </ac:spMkLst>
        </pc:spChg>
        <pc:picChg chg="add del mod">
          <ac:chgData name="Ольга Бабаенко" userId="a13e7f4f77e30fd0" providerId="LiveId" clId="{BE93F731-9681-4FD7-8846-EEAB562C79C0}" dt="2021-12-09T14:03:00.109" v="983" actId="21"/>
          <ac:picMkLst>
            <pc:docMk/>
            <pc:sldMk cId="4170783713" sldId="258"/>
            <ac:picMk id="13" creationId="{A6E6DE1E-7B01-4BCE-B263-770227AA1574}"/>
          </ac:picMkLst>
        </pc:picChg>
        <pc:picChg chg="add del mod">
          <ac:chgData name="Ольга Бабаенко" userId="a13e7f4f77e30fd0" providerId="LiveId" clId="{BE93F731-9681-4FD7-8846-EEAB562C79C0}" dt="2021-12-09T14:01:42.463" v="964" actId="478"/>
          <ac:picMkLst>
            <pc:docMk/>
            <pc:sldMk cId="4170783713" sldId="258"/>
            <ac:picMk id="15" creationId="{CAA2E68D-BFB4-4A8C-BB5B-21DFC9917FE1}"/>
          </ac:picMkLst>
        </pc:picChg>
        <pc:picChg chg="add del mod">
          <ac:chgData name="Ольга Бабаенко" userId="a13e7f4f77e30fd0" providerId="LiveId" clId="{BE93F731-9681-4FD7-8846-EEAB562C79C0}" dt="2021-12-09T14:01:42.463" v="964" actId="478"/>
          <ac:picMkLst>
            <pc:docMk/>
            <pc:sldMk cId="4170783713" sldId="258"/>
            <ac:picMk id="17" creationId="{ECF6623B-1169-4315-8757-D5423EBBA12B}"/>
          </ac:picMkLst>
        </pc:picChg>
        <pc:picChg chg="add del mod">
          <ac:chgData name="Ольга Бабаенко" userId="a13e7f4f77e30fd0" providerId="LiveId" clId="{BE93F731-9681-4FD7-8846-EEAB562C79C0}" dt="2021-12-09T14:01:42.463" v="964" actId="478"/>
          <ac:picMkLst>
            <pc:docMk/>
            <pc:sldMk cId="4170783713" sldId="258"/>
            <ac:picMk id="19" creationId="{C9D679D2-BE86-4B82-9514-E6DC42078F0B}"/>
          </ac:picMkLst>
        </pc:picChg>
        <pc:picChg chg="add del mod">
          <ac:chgData name="Ольга Бабаенко" userId="a13e7f4f77e30fd0" providerId="LiveId" clId="{BE93F731-9681-4FD7-8846-EEAB562C79C0}" dt="2021-12-09T14:01:42.463" v="964" actId="478"/>
          <ac:picMkLst>
            <pc:docMk/>
            <pc:sldMk cId="4170783713" sldId="258"/>
            <ac:picMk id="21" creationId="{686035C1-6EB4-42FB-B353-8815FC233449}"/>
          </ac:picMkLst>
        </pc:picChg>
        <pc:picChg chg="add del mod">
          <ac:chgData name="Ольга Бабаенко" userId="a13e7f4f77e30fd0" providerId="LiveId" clId="{BE93F731-9681-4FD7-8846-EEAB562C79C0}" dt="2021-12-09T14:02:48.790" v="980" actId="21"/>
          <ac:picMkLst>
            <pc:docMk/>
            <pc:sldMk cId="4170783713" sldId="258"/>
            <ac:picMk id="23" creationId="{8AE6D4E8-31B1-49A1-8DB4-315D4F7BFBE9}"/>
          </ac:picMkLst>
        </pc:picChg>
        <pc:picChg chg="add del mod">
          <ac:chgData name="Ольга Бабаенко" userId="a13e7f4f77e30fd0" providerId="LiveId" clId="{BE93F731-9681-4FD7-8846-EEAB562C79C0}" dt="2021-12-09T14:02:41.837" v="978" actId="21"/>
          <ac:picMkLst>
            <pc:docMk/>
            <pc:sldMk cId="4170783713" sldId="258"/>
            <ac:picMk id="25" creationId="{54D30A4C-5560-4CC2-B417-DD40C1487F1F}"/>
          </ac:picMkLst>
        </pc:picChg>
        <pc:picChg chg="add del mod">
          <ac:chgData name="Ольга Бабаенко" userId="a13e7f4f77e30fd0" providerId="LiveId" clId="{BE93F731-9681-4FD7-8846-EEAB562C79C0}" dt="2021-12-09T14:02:21.254" v="976" actId="21"/>
          <ac:picMkLst>
            <pc:docMk/>
            <pc:sldMk cId="4170783713" sldId="258"/>
            <ac:picMk id="27" creationId="{F4D810AB-EB1B-4B42-86B8-835D6946D17E}"/>
          </ac:picMkLst>
        </pc:picChg>
        <pc:picChg chg="add mod modCrop">
          <ac:chgData name="Ольга Бабаенко" userId="a13e7f4f77e30fd0" providerId="LiveId" clId="{BE93F731-9681-4FD7-8846-EEAB562C79C0}" dt="2021-12-09T14:15:14.816" v="1128" actId="1076"/>
          <ac:picMkLst>
            <pc:docMk/>
            <pc:sldMk cId="4170783713" sldId="258"/>
            <ac:picMk id="29" creationId="{7C8E221D-F9F9-47DC-ABA8-89F7A4FB74E7}"/>
          </ac:picMkLst>
        </pc:picChg>
        <pc:picChg chg="add mod">
          <ac:chgData name="Ольга Бабаенко" userId="a13e7f4f77e30fd0" providerId="LiveId" clId="{BE93F731-9681-4FD7-8846-EEAB562C79C0}" dt="2021-12-09T14:06:00.838" v="1032" actId="1440"/>
          <ac:picMkLst>
            <pc:docMk/>
            <pc:sldMk cId="4170783713" sldId="258"/>
            <ac:picMk id="1026" creationId="{5533189C-E115-4078-87CE-380807BADD28}"/>
          </ac:picMkLst>
        </pc:picChg>
        <pc:picChg chg="add mod">
          <ac:chgData name="Ольга Бабаенко" userId="a13e7f4f77e30fd0" providerId="LiveId" clId="{BE93F731-9681-4FD7-8846-EEAB562C79C0}" dt="2021-12-09T14:05:58.372" v="1031" actId="1440"/>
          <ac:picMkLst>
            <pc:docMk/>
            <pc:sldMk cId="4170783713" sldId="258"/>
            <ac:picMk id="1038" creationId="{4C2FC1FA-D4B1-4E1F-83D7-85A4AF05E30F}"/>
          </ac:picMkLst>
        </pc:picChg>
      </pc:sldChg>
      <pc:sldChg chg="modSp mod">
        <pc:chgData name="Ольга Бабаенко" userId="a13e7f4f77e30fd0" providerId="LiveId" clId="{BE93F731-9681-4FD7-8846-EEAB562C79C0}" dt="2021-12-09T15:51:35.095" v="1939" actId="20577"/>
        <pc:sldMkLst>
          <pc:docMk/>
          <pc:sldMk cId="1101633878" sldId="259"/>
        </pc:sldMkLst>
        <pc:spChg chg="mod">
          <ac:chgData name="Ольга Бабаенко" userId="a13e7f4f77e30fd0" providerId="LiveId" clId="{BE93F731-9681-4FD7-8846-EEAB562C79C0}" dt="2021-12-09T15:48:11.316" v="1812" actId="1076"/>
          <ac:spMkLst>
            <pc:docMk/>
            <pc:sldMk cId="1101633878" sldId="259"/>
            <ac:spMk id="4" creationId="{00000000-0000-0000-0000-000000000000}"/>
          </ac:spMkLst>
        </pc:spChg>
        <pc:spChg chg="mod">
          <ac:chgData name="Ольга Бабаенко" userId="a13e7f4f77e30fd0" providerId="LiveId" clId="{BE93F731-9681-4FD7-8846-EEAB562C79C0}" dt="2021-12-09T15:51:35.095" v="1939" actId="20577"/>
          <ac:spMkLst>
            <pc:docMk/>
            <pc:sldMk cId="1101633878" sldId="259"/>
            <ac:spMk id="5" creationId="{00000000-0000-0000-0000-000000000000}"/>
          </ac:spMkLst>
        </pc:spChg>
      </pc:sldChg>
      <pc:sldChg chg="delSp modSp new mod">
        <pc:chgData name="Ольга Бабаенко" userId="a13e7f4f77e30fd0" providerId="LiveId" clId="{BE93F731-9681-4FD7-8846-EEAB562C79C0}" dt="2021-12-09T15:44:19.534" v="1647" actId="207"/>
        <pc:sldMkLst>
          <pc:docMk/>
          <pc:sldMk cId="2912419656" sldId="260"/>
        </pc:sldMkLst>
        <pc:spChg chg="del mod">
          <ac:chgData name="Ольга Бабаенко" userId="a13e7f4f77e30fd0" providerId="LiveId" clId="{BE93F731-9681-4FD7-8846-EEAB562C79C0}" dt="2021-12-02T15:22:55.185" v="78" actId="478"/>
          <ac:spMkLst>
            <pc:docMk/>
            <pc:sldMk cId="2912419656" sldId="260"/>
            <ac:spMk id="2" creationId="{B0B40F9B-CF40-47C3-8CBB-9DCC7F536513}"/>
          </ac:spMkLst>
        </pc:spChg>
        <pc:spChg chg="mod">
          <ac:chgData name="Ольга Бабаенко" userId="a13e7f4f77e30fd0" providerId="LiveId" clId="{BE93F731-9681-4FD7-8846-EEAB562C79C0}" dt="2021-12-09T15:44:19.534" v="1647" actId="207"/>
          <ac:spMkLst>
            <pc:docMk/>
            <pc:sldMk cId="2912419656" sldId="260"/>
            <ac:spMk id="3" creationId="{4632C336-D6B0-43F8-8CFE-4F45B2D039B6}"/>
          </ac:spMkLst>
        </pc:spChg>
      </pc:sldChg>
      <pc:sldChg chg="delSp modSp new mod">
        <pc:chgData name="Ольга Бабаенко" userId="a13e7f4f77e30fd0" providerId="LiveId" clId="{BE93F731-9681-4FD7-8846-EEAB562C79C0}" dt="2021-12-02T16:08:31.567" v="617" actId="179"/>
        <pc:sldMkLst>
          <pc:docMk/>
          <pc:sldMk cId="204002390" sldId="261"/>
        </pc:sldMkLst>
        <pc:spChg chg="del mod">
          <ac:chgData name="Ольга Бабаенко" userId="a13e7f4f77e30fd0" providerId="LiveId" clId="{BE93F731-9681-4FD7-8846-EEAB562C79C0}" dt="2021-12-02T16:06:22.373" v="590" actId="21"/>
          <ac:spMkLst>
            <pc:docMk/>
            <pc:sldMk cId="204002390" sldId="261"/>
            <ac:spMk id="2" creationId="{AD448728-1C59-4131-B8E5-E78A4DF17483}"/>
          </ac:spMkLst>
        </pc:spChg>
        <pc:spChg chg="mod">
          <ac:chgData name="Ольга Бабаенко" userId="a13e7f4f77e30fd0" providerId="LiveId" clId="{BE93F731-9681-4FD7-8846-EEAB562C79C0}" dt="2021-12-02T16:08:31.567" v="617" actId="179"/>
          <ac:spMkLst>
            <pc:docMk/>
            <pc:sldMk cId="204002390" sldId="261"/>
            <ac:spMk id="3" creationId="{2E16D186-AA47-4380-93EA-5000B7D4C1D8}"/>
          </ac:spMkLst>
        </pc:spChg>
      </pc:sldChg>
      <pc:sldChg chg="delSp modSp new mod">
        <pc:chgData name="Ольга Бабаенко" userId="a13e7f4f77e30fd0" providerId="LiveId" clId="{BE93F731-9681-4FD7-8846-EEAB562C79C0}" dt="2021-12-12T08:52:07.138" v="2661" actId="1076"/>
        <pc:sldMkLst>
          <pc:docMk/>
          <pc:sldMk cId="470822247" sldId="262"/>
        </pc:sldMkLst>
        <pc:spChg chg="mod">
          <ac:chgData name="Ольга Бабаенко" userId="a13e7f4f77e30fd0" providerId="LiveId" clId="{BE93F731-9681-4FD7-8846-EEAB562C79C0}" dt="2021-12-12T08:52:07.138" v="2661" actId="1076"/>
          <ac:spMkLst>
            <pc:docMk/>
            <pc:sldMk cId="470822247" sldId="262"/>
            <ac:spMk id="2" creationId="{972CDD6B-7955-4CD2-BE4D-83939D89B33B}"/>
          </ac:spMkLst>
        </pc:spChg>
        <pc:spChg chg="del">
          <ac:chgData name="Ольга Бабаенко" userId="a13e7f4f77e30fd0" providerId="LiveId" clId="{BE93F731-9681-4FD7-8846-EEAB562C79C0}" dt="2021-12-02T16:17:47.396" v="719" actId="478"/>
          <ac:spMkLst>
            <pc:docMk/>
            <pc:sldMk cId="470822247" sldId="262"/>
            <ac:spMk id="3" creationId="{AFFF277A-1B31-488D-9029-D5144BA5F2A9}"/>
          </ac:spMkLst>
        </pc:spChg>
        <pc:spChg chg="mod">
          <ac:chgData name="Ольга Бабаенко" userId="a13e7f4f77e30fd0" providerId="LiveId" clId="{BE93F731-9681-4FD7-8846-EEAB562C79C0}" dt="2021-12-12T08:51:41.922" v="2660" actId="20577"/>
          <ac:spMkLst>
            <pc:docMk/>
            <pc:sldMk cId="470822247" sldId="262"/>
            <ac:spMk id="4" creationId="{C228758C-5095-4922-9ABC-DC90511DE5FE}"/>
          </ac:spMkLst>
        </pc:spChg>
        <pc:spChg chg="del">
          <ac:chgData name="Ольга Бабаенко" userId="a13e7f4f77e30fd0" providerId="LiveId" clId="{BE93F731-9681-4FD7-8846-EEAB562C79C0}" dt="2021-12-02T16:17:50.819" v="720" actId="478"/>
          <ac:spMkLst>
            <pc:docMk/>
            <pc:sldMk cId="470822247" sldId="262"/>
            <ac:spMk id="5" creationId="{497791B2-F609-4F3D-9C86-F21A9AD33C20}"/>
          </ac:spMkLst>
        </pc:spChg>
        <pc:spChg chg="del">
          <ac:chgData name="Ольга Бабаенко" userId="a13e7f4f77e30fd0" providerId="LiveId" clId="{BE93F731-9681-4FD7-8846-EEAB562C79C0}" dt="2021-12-02T16:17:55.457" v="721" actId="478"/>
          <ac:spMkLst>
            <pc:docMk/>
            <pc:sldMk cId="470822247" sldId="262"/>
            <ac:spMk id="6" creationId="{F2EC7329-8BD0-4820-B335-E8D0BBC3AE4F}"/>
          </ac:spMkLst>
        </pc:spChg>
      </pc:sldChg>
      <pc:sldChg chg="addSp delSp modSp new mod">
        <pc:chgData name="Ольга Бабаенко" userId="a13e7f4f77e30fd0" providerId="LiveId" clId="{BE93F731-9681-4FD7-8846-EEAB562C79C0}" dt="2021-12-09T13:48:43.909" v="942" actId="1076"/>
        <pc:sldMkLst>
          <pc:docMk/>
          <pc:sldMk cId="2072719524" sldId="263"/>
        </pc:sldMkLst>
        <pc:spChg chg="del">
          <ac:chgData name="Ольга Бабаенко" userId="a13e7f4f77e30fd0" providerId="LiveId" clId="{BE93F731-9681-4FD7-8846-EEAB562C79C0}" dt="2021-12-09T13:39:05.864" v="822" actId="478"/>
          <ac:spMkLst>
            <pc:docMk/>
            <pc:sldMk cId="2072719524" sldId="263"/>
            <ac:spMk id="2" creationId="{9FF25F53-DE78-44AE-8A06-A9A7AE41DD00}"/>
          </ac:spMkLst>
        </pc:spChg>
        <pc:spChg chg="del">
          <ac:chgData name="Ольга Бабаенко" userId="a13e7f4f77e30fd0" providerId="LiveId" clId="{BE93F731-9681-4FD7-8846-EEAB562C79C0}" dt="2021-12-09T13:38:23.315" v="814"/>
          <ac:spMkLst>
            <pc:docMk/>
            <pc:sldMk cId="2072719524" sldId="263"/>
            <ac:spMk id="3" creationId="{398FF5E4-6AF6-4A74-BD8B-56D4A5F9F686}"/>
          </ac:spMkLst>
        </pc:spChg>
        <pc:spChg chg="add del mod">
          <ac:chgData name="Ольга Бабаенко" userId="a13e7f4f77e30fd0" providerId="LiveId" clId="{BE93F731-9681-4FD7-8846-EEAB562C79C0}" dt="2021-12-09T13:38:34.815" v="816"/>
          <ac:spMkLst>
            <pc:docMk/>
            <pc:sldMk cId="2072719524" sldId="263"/>
            <ac:spMk id="6" creationId="{52D7768F-650A-47D2-8818-27217EC9EF42}"/>
          </ac:spMkLst>
        </pc:spChg>
        <pc:spChg chg="add del mod">
          <ac:chgData name="Ольга Бабаенко" userId="a13e7f4f77e30fd0" providerId="LiveId" clId="{BE93F731-9681-4FD7-8846-EEAB562C79C0}" dt="2021-12-09T13:38:57.888" v="821" actId="478"/>
          <ac:spMkLst>
            <pc:docMk/>
            <pc:sldMk cId="2072719524" sldId="263"/>
            <ac:spMk id="7" creationId="{CF06A870-31F8-4EEC-B710-2AA112FB2257}"/>
          </ac:spMkLst>
        </pc:spChg>
        <pc:spChg chg="add del mod">
          <ac:chgData name="Ольга Бабаенко" userId="a13e7f4f77e30fd0" providerId="LiveId" clId="{BE93F731-9681-4FD7-8846-EEAB562C79C0}" dt="2021-12-09T13:39:46.953" v="825" actId="478"/>
          <ac:spMkLst>
            <pc:docMk/>
            <pc:sldMk cId="2072719524" sldId="263"/>
            <ac:spMk id="8" creationId="{166D5045-CDC9-4800-93B1-0F72841D8C81}"/>
          </ac:spMkLst>
        </pc:spChg>
        <pc:picChg chg="add del mod">
          <ac:chgData name="Ольга Бабаенко" userId="a13e7f4f77e30fd0" providerId="LiveId" clId="{BE93F731-9681-4FD7-8846-EEAB562C79C0}" dt="2021-12-09T13:41:58.864" v="849" actId="478"/>
          <ac:picMkLst>
            <pc:docMk/>
            <pc:sldMk cId="2072719524" sldId="263"/>
            <ac:picMk id="4" creationId="{DA11D3A1-3934-4A9A-A1E9-149AA0260FA3}"/>
          </ac:picMkLst>
        </pc:picChg>
        <pc:picChg chg="add del mod">
          <ac:chgData name="Ольга Бабаенко" userId="a13e7f4f77e30fd0" providerId="LiveId" clId="{BE93F731-9681-4FD7-8846-EEAB562C79C0}" dt="2021-12-09T13:38:24.884" v="815" actId="478"/>
          <ac:picMkLst>
            <pc:docMk/>
            <pc:sldMk cId="2072719524" sldId="263"/>
            <ac:picMk id="5" creationId="{D3887B06-B279-4FEA-B5AD-990D052C6E5A}"/>
          </ac:picMkLst>
        </pc:picChg>
        <pc:picChg chg="add del mod modCrop">
          <ac:chgData name="Ольга Бабаенко" userId="a13e7f4f77e30fd0" providerId="LiveId" clId="{BE93F731-9681-4FD7-8846-EEAB562C79C0}" dt="2021-12-09T13:47:24.222" v="927" actId="21"/>
          <ac:picMkLst>
            <pc:docMk/>
            <pc:sldMk cId="2072719524" sldId="263"/>
            <ac:picMk id="10" creationId="{1770AE77-FA6B-4E9A-AB22-1E8AA39F3A95}"/>
          </ac:picMkLst>
        </pc:picChg>
        <pc:picChg chg="add del mod">
          <ac:chgData name="Ольга Бабаенко" userId="a13e7f4f77e30fd0" providerId="LiveId" clId="{BE93F731-9681-4FD7-8846-EEAB562C79C0}" dt="2021-12-09T13:47:34.192" v="929" actId="21"/>
          <ac:picMkLst>
            <pc:docMk/>
            <pc:sldMk cId="2072719524" sldId="263"/>
            <ac:picMk id="2054" creationId="{74D28B19-FE52-4327-A59F-5A438F4A8AC4}"/>
          </ac:picMkLst>
        </pc:picChg>
        <pc:picChg chg="add mod">
          <ac:chgData name="Ольга Бабаенко" userId="a13e7f4f77e30fd0" providerId="LiveId" clId="{BE93F731-9681-4FD7-8846-EEAB562C79C0}" dt="2021-12-09T13:48:43.909" v="942" actId="1076"/>
          <ac:picMkLst>
            <pc:docMk/>
            <pc:sldMk cId="2072719524" sldId="263"/>
            <ac:picMk id="2056" creationId="{49BF5814-B73D-4848-84B7-5BBE2DA016D9}"/>
          </ac:picMkLst>
        </pc:picChg>
        <pc:picChg chg="add mod">
          <ac:chgData name="Ольга Бабаенко" userId="a13e7f4f77e30fd0" providerId="LiveId" clId="{BE93F731-9681-4FD7-8846-EEAB562C79C0}" dt="2021-12-09T13:48:24.423" v="937" actId="1076"/>
          <ac:picMkLst>
            <pc:docMk/>
            <pc:sldMk cId="2072719524" sldId="263"/>
            <ac:picMk id="2058" creationId="{82157A19-5668-4768-B65C-AE2BD8B94211}"/>
          </ac:picMkLst>
        </pc:picChg>
        <pc:picChg chg="add mod">
          <ac:chgData name="Ольга Бабаенко" userId="a13e7f4f77e30fd0" providerId="LiveId" clId="{BE93F731-9681-4FD7-8846-EEAB562C79C0}" dt="2021-12-09T13:48:30.100" v="938" actId="1076"/>
          <ac:picMkLst>
            <pc:docMk/>
            <pc:sldMk cId="2072719524" sldId="263"/>
            <ac:picMk id="2060" creationId="{16A9451C-C78E-4F24-AF85-C02EA6C5A0E9}"/>
          </ac:picMkLst>
        </pc:picChg>
        <pc:picChg chg="add del mod">
          <ac:chgData name="Ольга Бабаенко" userId="a13e7f4f77e30fd0" providerId="LiveId" clId="{BE93F731-9681-4FD7-8846-EEAB562C79C0}" dt="2021-12-09T13:47:15.202" v="924" actId="21"/>
          <ac:picMkLst>
            <pc:docMk/>
            <pc:sldMk cId="2072719524" sldId="263"/>
            <ac:picMk id="2062" creationId="{8639AD3C-8A7A-487A-99BA-91E51CA61A9A}"/>
          </ac:picMkLst>
        </pc:picChg>
      </pc:sldChg>
      <pc:sldChg chg="addSp delSp modSp new mod">
        <pc:chgData name="Ольга Бабаенко" userId="a13e7f4f77e30fd0" providerId="LiveId" clId="{BE93F731-9681-4FD7-8846-EEAB562C79C0}" dt="2021-12-09T13:50:10.287" v="956" actId="14100"/>
        <pc:sldMkLst>
          <pc:docMk/>
          <pc:sldMk cId="2269173774" sldId="264"/>
        </pc:sldMkLst>
        <pc:spChg chg="del">
          <ac:chgData name="Ольга Бабаенко" userId="a13e7f4f77e30fd0" providerId="LiveId" clId="{BE93F731-9681-4FD7-8846-EEAB562C79C0}" dt="2021-12-09T13:50:03.619" v="955" actId="478"/>
          <ac:spMkLst>
            <pc:docMk/>
            <pc:sldMk cId="2269173774" sldId="264"/>
            <ac:spMk id="2" creationId="{90DBEEC3-828D-455F-84EF-AD2A8013AA3C}"/>
          </ac:spMkLst>
        </pc:spChg>
        <pc:spChg chg="del">
          <ac:chgData name="Ольга Бабаенко" userId="a13e7f4f77e30fd0" providerId="LiveId" clId="{BE93F731-9681-4FD7-8846-EEAB562C79C0}" dt="2021-12-09T13:47:18.757" v="925"/>
          <ac:spMkLst>
            <pc:docMk/>
            <pc:sldMk cId="2269173774" sldId="264"/>
            <ac:spMk id="3" creationId="{270E0029-C72C-48C6-921C-168AA620B7F4}"/>
          </ac:spMkLst>
        </pc:spChg>
        <pc:picChg chg="add mod">
          <ac:chgData name="Ольга Бабаенко" userId="a13e7f4f77e30fd0" providerId="LiveId" clId="{BE93F731-9681-4FD7-8846-EEAB562C79C0}" dt="2021-12-09T13:50:10.287" v="956" actId="14100"/>
          <ac:picMkLst>
            <pc:docMk/>
            <pc:sldMk cId="2269173774" sldId="264"/>
            <ac:picMk id="4" creationId="{1CE4247F-24F2-49FB-A5D0-E3F27E8CB618}"/>
          </ac:picMkLst>
        </pc:picChg>
        <pc:picChg chg="add mod">
          <ac:chgData name="Ольга Бабаенко" userId="a13e7f4f77e30fd0" providerId="LiveId" clId="{BE93F731-9681-4FD7-8846-EEAB562C79C0}" dt="2021-12-09T13:50:00.321" v="954" actId="1440"/>
          <ac:picMkLst>
            <pc:docMk/>
            <pc:sldMk cId="2269173774" sldId="264"/>
            <ac:picMk id="5" creationId="{753B3EE5-F44B-4C99-83A2-0D643715D69D}"/>
          </ac:picMkLst>
        </pc:picChg>
        <pc:picChg chg="add mod">
          <ac:chgData name="Ольга Бабаенко" userId="a13e7f4f77e30fd0" providerId="LiveId" clId="{BE93F731-9681-4FD7-8846-EEAB562C79C0}" dt="2021-12-09T13:49:50.703" v="952" actId="1440"/>
          <ac:picMkLst>
            <pc:docMk/>
            <pc:sldMk cId="2269173774" sldId="264"/>
            <ac:picMk id="6" creationId="{DDEB6E2D-12B0-4478-8AF2-A0D9CEFAE807}"/>
          </ac:picMkLst>
        </pc:picChg>
      </pc:sldChg>
      <pc:sldChg chg="addSp delSp modSp new mod">
        <pc:chgData name="Ольга Бабаенко" userId="a13e7f4f77e30fd0" providerId="LiveId" clId="{BE93F731-9681-4FD7-8846-EEAB562C79C0}" dt="2021-12-09T15:41:40.133" v="1645" actId="1076"/>
        <pc:sldMkLst>
          <pc:docMk/>
          <pc:sldMk cId="1266456285" sldId="265"/>
        </pc:sldMkLst>
        <pc:spChg chg="mod">
          <ac:chgData name="Ольга Бабаенко" userId="a13e7f4f77e30fd0" providerId="LiveId" clId="{BE93F731-9681-4FD7-8846-EEAB562C79C0}" dt="2021-12-09T15:41:40.133" v="1645" actId="1076"/>
          <ac:spMkLst>
            <pc:docMk/>
            <pc:sldMk cId="1266456285" sldId="265"/>
            <ac:spMk id="2" creationId="{2D536E8A-90F1-41B2-8D40-79DB5585247A}"/>
          </ac:spMkLst>
        </pc:spChg>
        <pc:spChg chg="del">
          <ac:chgData name="Ольга Бабаенко" userId="a13e7f4f77e30fd0" providerId="LiveId" clId="{BE93F731-9681-4FD7-8846-EEAB562C79C0}" dt="2021-12-09T14:14:02.914" v="1121" actId="478"/>
          <ac:spMkLst>
            <pc:docMk/>
            <pc:sldMk cId="1266456285" sldId="265"/>
            <ac:spMk id="3" creationId="{5DD7C807-3598-4DF1-B7AA-3E9659BAF750}"/>
          </ac:spMkLst>
        </pc:spChg>
        <pc:spChg chg="del">
          <ac:chgData name="Ольга Бабаенко" userId="a13e7f4f77e30fd0" providerId="LiveId" clId="{BE93F731-9681-4FD7-8846-EEAB562C79C0}" dt="2021-12-09T14:02:34.157" v="977"/>
          <ac:spMkLst>
            <pc:docMk/>
            <pc:sldMk cId="1266456285" sldId="265"/>
            <ac:spMk id="4" creationId="{2D29A0C1-F540-4472-8FB3-F6EFF3242E81}"/>
          </ac:spMkLst>
        </pc:spChg>
        <pc:spChg chg="del mod">
          <ac:chgData name="Ольга Бабаенко" userId="a13e7f4f77e30fd0" providerId="LiveId" clId="{BE93F731-9681-4FD7-8846-EEAB562C79C0}" dt="2021-12-09T14:14:01.124" v="1120" actId="478"/>
          <ac:spMkLst>
            <pc:docMk/>
            <pc:sldMk cId="1266456285" sldId="265"/>
            <ac:spMk id="5" creationId="{EA86DB97-2A69-40D7-B18C-166514D7F336}"/>
          </ac:spMkLst>
        </pc:spChg>
        <pc:spChg chg="del">
          <ac:chgData name="Ольга Бабаенко" userId="a13e7f4f77e30fd0" providerId="LiveId" clId="{BE93F731-9681-4FD7-8846-EEAB562C79C0}" dt="2021-12-09T14:02:44.754" v="979"/>
          <ac:spMkLst>
            <pc:docMk/>
            <pc:sldMk cId="1266456285" sldId="265"/>
            <ac:spMk id="6" creationId="{947CD8B7-D0BA-4DF4-BFE7-D1B4D1A81473}"/>
          </ac:spMkLst>
        </pc:spChg>
        <pc:picChg chg="add mod">
          <ac:chgData name="Ольга Бабаенко" userId="a13e7f4f77e30fd0" providerId="LiveId" clId="{BE93F731-9681-4FD7-8846-EEAB562C79C0}" dt="2021-12-09T14:12:16.856" v="1068" actId="1440"/>
          <ac:picMkLst>
            <pc:docMk/>
            <pc:sldMk cId="1266456285" sldId="265"/>
            <ac:picMk id="7" creationId="{24CD851D-1EA0-4C96-AAB6-A5BF5B849EF3}"/>
          </ac:picMkLst>
        </pc:picChg>
        <pc:picChg chg="add mod ord modCrop">
          <ac:chgData name="Ольга Бабаенко" userId="a13e7f4f77e30fd0" providerId="LiveId" clId="{BE93F731-9681-4FD7-8846-EEAB562C79C0}" dt="2021-12-09T14:13:29.635" v="1084" actId="14100"/>
          <ac:picMkLst>
            <pc:docMk/>
            <pc:sldMk cId="1266456285" sldId="265"/>
            <ac:picMk id="8" creationId="{D672DC5A-FABC-4051-8185-9F17D5CBFF32}"/>
          </ac:picMkLst>
        </pc:picChg>
        <pc:picChg chg="add mod ord modCrop">
          <ac:chgData name="Ольга Бабаенко" userId="a13e7f4f77e30fd0" providerId="LiveId" clId="{BE93F731-9681-4FD7-8846-EEAB562C79C0}" dt="2021-12-09T14:13:20.035" v="1081" actId="1076"/>
          <ac:picMkLst>
            <pc:docMk/>
            <pc:sldMk cId="1266456285" sldId="265"/>
            <ac:picMk id="9" creationId="{61BDBC68-4713-43B0-9285-B2284BD34201}"/>
          </ac:picMkLst>
        </pc:picChg>
        <pc:picChg chg="add del mod modCrop">
          <ac:chgData name="Ольга Бабаенко" userId="a13e7f4f77e30fd0" providerId="LiveId" clId="{BE93F731-9681-4FD7-8846-EEAB562C79C0}" dt="2021-12-09T14:09:31.936" v="1057" actId="478"/>
          <ac:picMkLst>
            <pc:docMk/>
            <pc:sldMk cId="1266456285" sldId="265"/>
            <ac:picMk id="10" creationId="{3F1D7A36-9B65-42F6-BC9A-A571F194CD66}"/>
          </ac:picMkLst>
        </pc:picChg>
      </pc:sldChg>
      <pc:sldChg chg="addSp delSp modSp new mod ord">
        <pc:chgData name="Ольга Бабаенко" userId="a13e7f4f77e30fd0" providerId="LiveId" clId="{BE93F731-9681-4FD7-8846-EEAB562C79C0}" dt="2021-12-09T15:31:12.953" v="1518" actId="1076"/>
        <pc:sldMkLst>
          <pc:docMk/>
          <pc:sldMk cId="692096217" sldId="266"/>
        </pc:sldMkLst>
        <pc:spChg chg="del">
          <ac:chgData name="Ольга Бабаенко" userId="a13e7f4f77e30fd0" providerId="LiveId" clId="{BE93F731-9681-4FD7-8846-EEAB562C79C0}" dt="2021-12-09T15:09:21.404" v="1481" actId="478"/>
          <ac:spMkLst>
            <pc:docMk/>
            <pc:sldMk cId="692096217" sldId="266"/>
            <ac:spMk id="2" creationId="{61BF2202-2883-4EE8-97F5-F82191B8B413}"/>
          </ac:spMkLst>
        </pc:spChg>
        <pc:spChg chg="del">
          <ac:chgData name="Ольга Бабаенко" userId="a13e7f4f77e30fd0" providerId="LiveId" clId="{BE93F731-9681-4FD7-8846-EEAB562C79C0}" dt="2021-12-09T15:09:19.546" v="1480" actId="478"/>
          <ac:spMkLst>
            <pc:docMk/>
            <pc:sldMk cId="692096217" sldId="266"/>
            <ac:spMk id="3" creationId="{CAE22B5E-52EE-4BDF-A0B7-B5F238F22AB8}"/>
          </ac:spMkLst>
        </pc:spChg>
        <pc:spChg chg="del">
          <ac:chgData name="Ольга Бабаенко" userId="a13e7f4f77e30fd0" providerId="LiveId" clId="{BE93F731-9681-4FD7-8846-EEAB562C79C0}" dt="2021-12-09T15:06:59.199" v="1464"/>
          <ac:spMkLst>
            <pc:docMk/>
            <pc:sldMk cId="692096217" sldId="266"/>
            <ac:spMk id="4" creationId="{20154B56-FB1E-4F13-85A0-D2ACFD79B22E}"/>
          </ac:spMkLst>
        </pc:spChg>
        <pc:spChg chg="del">
          <ac:chgData name="Ольга Бабаенко" userId="a13e7f4f77e30fd0" providerId="LiveId" clId="{BE93F731-9681-4FD7-8846-EEAB562C79C0}" dt="2021-12-09T15:09:15.369" v="1479" actId="478"/>
          <ac:spMkLst>
            <pc:docMk/>
            <pc:sldMk cId="692096217" sldId="266"/>
            <ac:spMk id="5" creationId="{13F1F2C8-7F24-4C07-B515-3C9E234F5D8F}"/>
          </ac:spMkLst>
        </pc:spChg>
        <pc:spChg chg="del">
          <ac:chgData name="Ольга Бабаенко" userId="a13e7f4f77e30fd0" providerId="LiveId" clId="{BE93F731-9681-4FD7-8846-EEAB562C79C0}" dt="2021-12-09T15:07:31.048" v="1465"/>
          <ac:spMkLst>
            <pc:docMk/>
            <pc:sldMk cId="692096217" sldId="266"/>
            <ac:spMk id="6" creationId="{522B7C72-355B-4BB5-8F94-E4F39FCF459F}"/>
          </ac:spMkLst>
        </pc:spChg>
        <pc:spChg chg="add del mod">
          <ac:chgData name="Ольга Бабаенко" userId="a13e7f4f77e30fd0" providerId="LiveId" clId="{BE93F731-9681-4FD7-8846-EEAB562C79C0}" dt="2021-12-09T15:11:30.220" v="1499" actId="478"/>
          <ac:spMkLst>
            <pc:docMk/>
            <pc:sldMk cId="692096217" sldId="266"/>
            <ac:spMk id="14" creationId="{C69F5D9B-3C9B-4882-9FB7-7E103C00E514}"/>
          </ac:spMkLst>
        </pc:spChg>
        <pc:picChg chg="add del mod">
          <ac:chgData name="Ольга Бабаенко" userId="a13e7f4f77e30fd0" providerId="LiveId" clId="{BE93F731-9681-4FD7-8846-EEAB562C79C0}" dt="2021-12-09T15:11:28.289" v="1498" actId="478"/>
          <ac:picMkLst>
            <pc:docMk/>
            <pc:sldMk cId="692096217" sldId="266"/>
            <ac:picMk id="8" creationId="{1AE5ACD0-52DB-42E1-B9EE-74CFC210D0EE}"/>
          </ac:picMkLst>
        </pc:picChg>
        <pc:picChg chg="add del mod">
          <ac:chgData name="Ольга Бабаенко" userId="a13e7f4f77e30fd0" providerId="LiveId" clId="{BE93F731-9681-4FD7-8846-EEAB562C79C0}" dt="2021-12-09T15:30:06.115" v="1508" actId="478"/>
          <ac:picMkLst>
            <pc:docMk/>
            <pc:sldMk cId="692096217" sldId="266"/>
            <ac:picMk id="10" creationId="{74D31233-2202-4B4D-8908-2100846AB87F}"/>
          </ac:picMkLst>
        </pc:picChg>
        <pc:picChg chg="add mod">
          <ac:chgData name="Ольга Бабаенко" userId="a13e7f4f77e30fd0" providerId="LiveId" clId="{BE93F731-9681-4FD7-8846-EEAB562C79C0}" dt="2021-12-09T15:14:15.030" v="1504" actId="1076"/>
          <ac:picMkLst>
            <pc:docMk/>
            <pc:sldMk cId="692096217" sldId="266"/>
            <ac:picMk id="12" creationId="{D9188AB0-1DBA-4297-B608-6FD27A59E211}"/>
          </ac:picMkLst>
        </pc:picChg>
        <pc:picChg chg="add mod">
          <ac:chgData name="Ольга Бабаенко" userId="a13e7f4f77e30fd0" providerId="LiveId" clId="{BE93F731-9681-4FD7-8846-EEAB562C79C0}" dt="2021-12-09T15:14:25.814" v="1506" actId="14100"/>
          <ac:picMkLst>
            <pc:docMk/>
            <pc:sldMk cId="692096217" sldId="266"/>
            <ac:picMk id="5122" creationId="{B551E61D-6EE7-4682-B1EB-3A4C0E706768}"/>
          </ac:picMkLst>
        </pc:picChg>
        <pc:picChg chg="add mod">
          <ac:chgData name="Ольга Бабаенко" userId="a13e7f4f77e30fd0" providerId="LiveId" clId="{BE93F731-9681-4FD7-8846-EEAB562C79C0}" dt="2021-12-09T15:31:12.953" v="1518" actId="1076"/>
          <ac:picMkLst>
            <pc:docMk/>
            <pc:sldMk cId="692096217" sldId="266"/>
            <ac:picMk id="5124" creationId="{9F02B8B2-58EE-4A6E-8C8E-21CBBC87A9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0F4D8-6BB7-468C-B74F-1206742109C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F8BDD-797C-4C98-854C-595F02D04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956050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571957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D489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489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D489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9970" y="5108755"/>
            <a:ext cx="10383939" cy="85920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«Большая помощь маленькому другу»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741643"/>
            <a:ext cx="7720421" cy="83545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Благотворительная акция по сбору средств для бездомных животных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32C336-D6B0-43F8-8CFE-4F45B2D0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82" y="222195"/>
            <a:ext cx="8237835" cy="559855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информация: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Форма: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вещей и продуктов.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и время проведения: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– 7 декабря 2021 года.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сбора: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общежитие Омского государственного университета имени Ф. М. Достоевского, расположенного по адресу Пригородная 9, корп. 1.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Организаторы: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 группы ЭЭБ-001-0-02 экономического факультета ОмГУ им. Ф.М. Достоевского: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Бабенко Ольга Александровна </a:t>
            </a:r>
          </a:p>
          <a:p>
            <a:pPr marL="252000" lvl="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Баева Вероника Игоревна </a:t>
            </a:r>
          </a:p>
          <a:p>
            <a:pPr marL="2520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Майер Виктория Викторовна 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1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-4575"/>
            <a:ext cx="701619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Результаты сбора вещей для приюта: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2491" y="1138425"/>
            <a:ext cx="7931510" cy="48865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Было собрано: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кг корма (кошачьего и собачьего). 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 кг круп (макароны, гречка, рис, геркулес).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мисок и 5 жестяных тарелок.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упаковки шприцов и одна упаковка перчаток.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игрушки для собак, когтеточка. 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рулонов мешков для мусора. 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чистящих средства.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Пелёнки, постельное белье б/у.</a:t>
            </a:r>
          </a:p>
          <a:p>
            <a:pPr marL="0" indent="0">
              <a:buNone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В акции приняли участие  11 человек.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1 доброволец посетил приют с организаторами.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82157A19-5668-4768-B65C-AE2BD8B94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8" b="7766"/>
          <a:stretch/>
        </p:blipFill>
        <p:spPr bwMode="auto">
          <a:xfrm>
            <a:off x="2708585" y="3454478"/>
            <a:ext cx="3309368" cy="3298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9BF5814-B73D-4848-84B7-5BBE2DA01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1" b="10124"/>
          <a:stretch/>
        </p:blipFill>
        <p:spPr bwMode="auto">
          <a:xfrm>
            <a:off x="289144" y="387903"/>
            <a:ext cx="3338391" cy="356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6A9451C-C78E-4F24-AF85-C02EA6C5A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0" b="3809"/>
          <a:stretch/>
        </p:blipFill>
        <p:spPr bwMode="auto">
          <a:xfrm>
            <a:off x="5502233" y="387903"/>
            <a:ext cx="3345507" cy="356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1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3B3EE5-F44B-4C99-83A2-0D643715D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 b="7693"/>
          <a:stretch/>
        </p:blipFill>
        <p:spPr>
          <a:xfrm>
            <a:off x="1603345" y="3123590"/>
            <a:ext cx="5937309" cy="356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1CE4247F-24F2-49FB-A5D0-E3F27E8CB6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r="21153"/>
          <a:stretch/>
        </p:blipFill>
        <p:spPr bwMode="auto">
          <a:xfrm rot="16200000">
            <a:off x="830728" y="298546"/>
            <a:ext cx="2901395" cy="335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DEB6E2D-12B0-4478-8AF2-A0D9CEFA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11" y="519826"/>
            <a:ext cx="2864987" cy="306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7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6957" y="38899"/>
            <a:ext cx="6184553" cy="788749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посещения приюта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33189C-E115-4078-87CE-380807BADD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"/>
          <a:stretch/>
        </p:blipFill>
        <p:spPr bwMode="auto">
          <a:xfrm>
            <a:off x="457200" y="1079031"/>
            <a:ext cx="3729950" cy="5244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C8E221D-F9F9-47DC-ABA8-89F7A4FB74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6906" r="9858"/>
          <a:stretch/>
        </p:blipFill>
        <p:spPr>
          <a:xfrm>
            <a:off x="4572000" y="922836"/>
            <a:ext cx="3947615" cy="284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C2FC1FA-D4B1-4E1F-83D7-85A4AF05E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0828" b="6154"/>
          <a:stretch/>
        </p:blipFill>
        <p:spPr bwMode="auto">
          <a:xfrm>
            <a:off x="4582101" y="3887115"/>
            <a:ext cx="3947615" cy="267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36E8A-90F1-41B2-8D40-79DB558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0" y="-235920"/>
            <a:ext cx="7005199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Помогли с уходом за питомцами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BDBC68-4713-43B0-9285-B2284BD34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7015" b="27387"/>
          <a:stretch/>
        </p:blipFill>
        <p:spPr>
          <a:xfrm>
            <a:off x="457200" y="833015"/>
            <a:ext cx="3205058" cy="378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672DC5A-FABC-4051-8185-9F17D5CBFF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2"/>
          <a:stretch/>
        </p:blipFill>
        <p:spPr>
          <a:xfrm>
            <a:off x="5193816" y="846138"/>
            <a:ext cx="3550447" cy="377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24CD851D-1EA0-4C96-AAB6-A5BF5B849E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64" y="2774760"/>
            <a:ext cx="2849166" cy="379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45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551E61D-6EE7-4682-B1EB-3A4C0E7067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18" y="1749245"/>
            <a:ext cx="3332981" cy="489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188AB0-1DBA-4297-B608-6FD27A59E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36" y="290606"/>
            <a:ext cx="2453907" cy="430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F02B8B2-58EE-4A6E-8C8E-21CBBC87A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b="9920"/>
          <a:stretch/>
        </p:blipFill>
        <p:spPr bwMode="auto">
          <a:xfrm>
            <a:off x="435573" y="290606"/>
            <a:ext cx="2323908" cy="430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9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228758C-5095-4922-9ABC-DC90511DE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6260" y="1378309"/>
            <a:ext cx="8085130" cy="471481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акции – привлечение внимания студентов к проблемам содержания бездомных животных – была достигнута. Студенты и преподаватели сделали свои пожертвования (корма и вещи для животных). Отряд добровольцев помог приюту «Омские хвостики» вымыть и высушить 15 животных. Удовлетворение получили и студенты, и щенки.</a:t>
            </a:r>
          </a:p>
        </p:txBody>
      </p:sp>
    </p:spTree>
    <p:extLst>
      <p:ext uri="{BB962C8B-B14F-4D97-AF65-F5344CB8AC3E}">
        <p14:creationId xmlns:p14="http://schemas.microsoft.com/office/powerpoint/2010/main" val="47082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5237</TotalTime>
  <Words>231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«Большая помощь маленькому другу» </vt:lpstr>
      <vt:lpstr>Презентация PowerPoint</vt:lpstr>
      <vt:lpstr>Результаты сбора вещей для приюта: </vt:lpstr>
      <vt:lpstr>Презентация PowerPoint</vt:lpstr>
      <vt:lpstr>Презентация PowerPoint</vt:lpstr>
      <vt:lpstr>Результаты посещения приюта </vt:lpstr>
      <vt:lpstr>Помогли с уходом за питомцами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Татьяна Синявец</cp:lastModifiedBy>
  <cp:revision>27</cp:revision>
  <dcterms:created xsi:type="dcterms:W3CDTF">2013-08-21T19:17:07Z</dcterms:created>
  <dcterms:modified xsi:type="dcterms:W3CDTF">2021-12-14T17:17:57Z</dcterms:modified>
</cp:coreProperties>
</file>